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Käsiohjelman kansikuva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8021" y="0"/>
            <a:ext cx="366795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